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13"/>
  </p:notesMasterIdLst>
  <p:handoutMasterIdLst>
    <p:handoutMasterId r:id="rId14"/>
  </p:handoutMasterIdLst>
  <p:sldIdLst>
    <p:sldId id="751" r:id="rId2"/>
    <p:sldId id="772" r:id="rId3"/>
    <p:sldId id="773" r:id="rId4"/>
    <p:sldId id="774" r:id="rId5"/>
    <p:sldId id="775" r:id="rId6"/>
    <p:sldId id="776" r:id="rId7"/>
    <p:sldId id="777" r:id="rId8"/>
    <p:sldId id="778" r:id="rId9"/>
    <p:sldId id="779" r:id="rId10"/>
    <p:sldId id="780" r:id="rId11"/>
    <p:sldId id="752" r:id="rId1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8AEAD6-DD62-4102-9A63-6D45EFDE8C35}">
          <p14:sldIdLst>
            <p14:sldId id="75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5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8000"/>
    <a:srgbClr val="060696"/>
    <a:srgbClr val="A0A294"/>
    <a:srgbClr val="BABDB7"/>
    <a:srgbClr val="868B81"/>
    <a:srgbClr val="80F17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08" autoAdjust="0"/>
    <p:restoredTop sz="80842" autoAdjust="0"/>
  </p:normalViewPr>
  <p:slideViewPr>
    <p:cSldViewPr>
      <p:cViewPr>
        <p:scale>
          <a:sx n="66" d="100"/>
          <a:sy n="66" d="100"/>
        </p:scale>
        <p:origin x="-1662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50F4D51-6E53-4017-BBE3-1C6E0214F993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E7DB815-92FA-4685-A14D-5105A648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572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54291CB-75BC-498F-9B22-D3AC2A5AA96F}" type="datetimeFigureOut">
              <a:rPr lang="ru-RU"/>
              <a:pPr>
                <a:defRPr/>
              </a:pPr>
              <a:t>02.11.2015</a:t>
            </a:fld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32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289" tIns="46145" rIns="92289" bIns="46145" numCol="1" anchor="b" anchorCtr="0" compatLnSpc="1">
            <a:prstTxWarp prst="textNoShape">
              <a:avLst/>
            </a:prstTxWarp>
          </a:bodyPr>
          <a:lstStyle>
            <a:lvl1pPr algn="r" defTabSz="923726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1BE7137-0A7C-4EFF-AE8B-FEF09AD74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0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44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2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28C0CA0-A46D-40EA-9A1E-D0870444C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7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30AF014-65F8-42A3-9F98-771F3533F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4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7FB37F1-4258-4A6B-A602-C86266C71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3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07A34AB-DF84-4981-8BB3-0E31EF845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0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562AD95-18CD-4677-BB41-56DD87408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03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F0C95E8-7810-4BBC-A926-B9286A88E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722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9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3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4113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5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531E6BE-EEC1-43AC-9AC9-C75C3BBD0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1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5F8E1CF-AEDB-4E14-A67F-BC96A20A1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63E8824-1770-400D-B7AB-497D2FE9D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2974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73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BD3DCED-D1C4-4DDF-A089-CD04BB535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45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buSzTx/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D5EDC3C-7C92-48D8-8D99-76BBCD1A85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09538"/>
            <a:ext cx="8228013" cy="190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endParaRPr lang="ru-RU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124200" y="6291263"/>
            <a:ext cx="28956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mtClean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88088"/>
            <a:ext cx="21320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ea typeface="+mn-ea"/>
                <a:cs typeface="Arial" charset="0"/>
              </a:defRPr>
            </a:lvl1pPr>
          </a:lstStyle>
          <a:p>
            <a:pPr defTabSz="449263">
              <a:defRPr/>
            </a:pPr>
            <a:fld id="{82887E53-9914-4B9B-A0C4-11864CBAAA71}" type="slidenum">
              <a:rPr lang="ru-RU"/>
              <a:pPr defTabSz="449263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44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Протоколы по видам испытаний</a:t>
            </a:r>
          </a:p>
        </p:txBody>
      </p:sp>
      <p:pic>
        <p:nvPicPr>
          <p:cNvPr id="88067" name="Picture 2" descr="C:\Users\Admin\Desktop\Безымянный 1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268413"/>
            <a:ext cx="8193088" cy="4608512"/>
          </a:xfrm>
        </p:spPr>
      </p:pic>
    </p:spTree>
    <p:extLst>
      <p:ext uri="{BB962C8B-B14F-4D97-AF65-F5344CB8AC3E}">
        <p14:creationId xmlns:p14="http://schemas.microsoft.com/office/powerpoint/2010/main" val="27613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8070440" cy="6456352"/>
          </a:xfrm>
        </p:spPr>
      </p:pic>
    </p:spTree>
    <p:extLst>
      <p:ext uri="{BB962C8B-B14F-4D97-AF65-F5344CB8AC3E}">
        <p14:creationId xmlns:p14="http://schemas.microsoft.com/office/powerpoint/2010/main" val="94250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Сводный протокол выполнения государственных требований</a:t>
            </a:r>
          </a:p>
        </p:txBody>
      </p:sp>
      <p:pic>
        <p:nvPicPr>
          <p:cNvPr id="89091" name="Picture 2" descr="C:\Users\Admin\Desktop\Безымянный 2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12875"/>
            <a:ext cx="8328025" cy="4824413"/>
          </a:xfrm>
        </p:spPr>
      </p:pic>
    </p:spTree>
    <p:extLst>
      <p:ext uri="{BB962C8B-B14F-4D97-AF65-F5344CB8AC3E}">
        <p14:creationId xmlns:p14="http://schemas.microsoft.com/office/powerpoint/2010/main" val="15822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8136904" cy="6509523"/>
          </a:xfrm>
        </p:spPr>
      </p:pic>
    </p:spTree>
    <p:extLst>
      <p:ext uri="{BB962C8B-B14F-4D97-AF65-F5344CB8AC3E}">
        <p14:creationId xmlns:p14="http://schemas.microsoft.com/office/powerpoint/2010/main" val="193872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034436" cy="6427549"/>
          </a:xfrm>
        </p:spPr>
      </p:pic>
    </p:spTree>
    <p:extLst>
      <p:ext uri="{BB962C8B-B14F-4D97-AF65-F5344CB8AC3E}">
        <p14:creationId xmlns:p14="http://schemas.microsoft.com/office/powerpoint/2010/main" val="83922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364"/>
            <a:ext cx="8136904" cy="6509523"/>
          </a:xfrm>
        </p:spPr>
      </p:pic>
    </p:spTree>
    <p:extLst>
      <p:ext uri="{BB962C8B-B14F-4D97-AF65-F5344CB8AC3E}">
        <p14:creationId xmlns:p14="http://schemas.microsoft.com/office/powerpoint/2010/main" val="323564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8640"/>
            <a:ext cx="8160450" cy="6528360"/>
          </a:xfrm>
        </p:spPr>
      </p:pic>
    </p:spTree>
    <p:extLst>
      <p:ext uri="{BB962C8B-B14F-4D97-AF65-F5344CB8AC3E}">
        <p14:creationId xmlns:p14="http://schemas.microsoft.com/office/powerpoint/2010/main" val="3193446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8016434" cy="6413147"/>
          </a:xfrm>
        </p:spPr>
      </p:pic>
    </p:spTree>
    <p:extLst>
      <p:ext uri="{BB962C8B-B14F-4D97-AF65-F5344CB8AC3E}">
        <p14:creationId xmlns:p14="http://schemas.microsoft.com/office/powerpoint/2010/main" val="256842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4142"/>
            <a:ext cx="8748464" cy="6663858"/>
          </a:xfrm>
        </p:spPr>
      </p:pic>
    </p:spTree>
    <p:extLst>
      <p:ext uri="{BB962C8B-B14F-4D97-AF65-F5344CB8AC3E}">
        <p14:creationId xmlns:p14="http://schemas.microsoft.com/office/powerpoint/2010/main" val="399637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0411"/>
            <a:ext cx="8484486" cy="6787589"/>
          </a:xfrm>
        </p:spPr>
      </p:pic>
    </p:spTree>
    <p:extLst>
      <p:ext uri="{BB962C8B-B14F-4D97-AF65-F5344CB8AC3E}">
        <p14:creationId xmlns:p14="http://schemas.microsoft.com/office/powerpoint/2010/main" val="757978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8252048" cy="6601638"/>
          </a:xfrm>
        </p:spPr>
      </p:pic>
    </p:spTree>
    <p:extLst>
      <p:ext uri="{BB962C8B-B14F-4D97-AF65-F5344CB8AC3E}">
        <p14:creationId xmlns:p14="http://schemas.microsoft.com/office/powerpoint/2010/main" val="182528996"/>
      </p:ext>
    </p:extLst>
  </p:cSld>
  <p:clrMapOvr>
    <a:masterClrMapping/>
  </p:clrMapOvr>
</p:sld>
</file>

<file path=ppt/theme/theme1.xml><?xml version="1.0" encoding="utf-8"?>
<a:theme xmlns:a="http://schemas.openxmlformats.org/drawingml/2006/main" name="1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8160</TotalTime>
  <Words>11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12_Тема Office</vt:lpstr>
      <vt:lpstr> Протоколы по видам испытаний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Сводный протокол выполнения государственных требований</vt:lpstr>
    </vt:vector>
  </TitlesOfParts>
  <Company>МОиН РТ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Венера</cp:lastModifiedBy>
  <cp:revision>615</cp:revision>
  <cp:lastPrinted>2015-09-16T15:56:25Z</cp:lastPrinted>
  <dcterms:created xsi:type="dcterms:W3CDTF">2009-12-08T06:57:32Z</dcterms:created>
  <dcterms:modified xsi:type="dcterms:W3CDTF">2015-11-02T17:43:47Z</dcterms:modified>
</cp:coreProperties>
</file>